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nter" panose="02000503000000020004" pitchFamily="2" charset="0"/>
      <p:bold r:id="rId19"/>
    </p:embeddedFont>
    <p:embeddedFont>
      <p:font typeface="Petrona" pitchFamily="2" charset="0"/>
      <p:bold r:id="rId2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4.fntdata" /><Relationship Id="rId3" Type="http://schemas.openxmlformats.org/officeDocument/2006/relationships/slide" Target="slides/slide2.xml" /><Relationship Id="rId21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3.fntdata" /><Relationship Id="rId2" Type="http://schemas.openxmlformats.org/officeDocument/2006/relationships/slide" Target="slides/slide1.xml" /><Relationship Id="rId16" Type="http://schemas.openxmlformats.org/officeDocument/2006/relationships/font" Target="fonts/font2.fntdata" /><Relationship Id="rId20" Type="http://schemas.openxmlformats.org/officeDocument/2006/relationships/font" Target="fonts/font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font" Target="fonts/font1.fntdata" /><Relationship Id="rId23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font" Target="fonts/font5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Relationship Id="rId22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9/2/2024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 /><Relationship Id="rId3" Type="http://schemas.openxmlformats.org/officeDocument/2006/relationships/image" Target="../media/image18.png" /><Relationship Id="rId7" Type="http://schemas.openxmlformats.org/officeDocument/2006/relationships/image" Target="../media/image22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6" Type="http://schemas.openxmlformats.org/officeDocument/2006/relationships/image" Target="../media/image21.png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25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7" Type="http://schemas.openxmlformats.org/officeDocument/2006/relationships/image" Target="../media/image30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29.png" /><Relationship Id="rId5" Type="http://schemas.openxmlformats.org/officeDocument/2006/relationships/image" Target="../media/image28.png" /><Relationship Id="rId4" Type="http://schemas.openxmlformats.org/officeDocument/2006/relationships/image" Target="../media/image27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6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9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11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16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731175"/>
            <a:ext cx="4919305" cy="27671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065848"/>
            <a:ext cx="7556421" cy="14885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charset="0"/>
                <a:ea typeface="Petrona" pitchFamily="34" charset="-122"/>
                <a:cs typeface="Times New Roman" panose="02020603050405020304" charset="0"/>
              </a:rPr>
              <a:t>Employee Performance Analysis using Excel</a:t>
            </a:r>
            <a:endParaRPr lang="en-US" sz="46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3790" y="289452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351258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130635"/>
            <a:ext cx="7556421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Name:</a:t>
            </a:r>
            <a:r>
              <a:rPr lang="en-US" sz="22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  <a:r>
              <a:rPr lang="en-US" sz="2200" dirty="0" err="1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Isha</a:t>
            </a:r>
            <a:r>
              <a:rPr lang="en-US" sz="22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k </a:t>
            </a:r>
            <a:r>
              <a:rPr lang="en-US" sz="2200" dirty="0" err="1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kataria</a:t>
            </a:r>
            <a:r>
              <a:rPr lang="en-US" sz="22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</a:t>
            </a:r>
          </a:p>
        </p:txBody>
      </p:sp>
      <p:sp>
        <p:nvSpPr>
          <p:cNvPr id="8" name="Text 4"/>
          <p:cNvSpPr/>
          <p:nvPr/>
        </p:nvSpPr>
        <p:spPr>
          <a:xfrm>
            <a:off x="793790" y="4839295"/>
            <a:ext cx="7556421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Register No :</a:t>
            </a:r>
            <a:r>
              <a:rPr lang="en-US" sz="22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312215911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5547955"/>
            <a:ext cx="7556421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Department :</a:t>
            </a:r>
            <a:r>
              <a:rPr lang="en-US" sz="22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B.COM ACCOUNTING &amp; FINANCE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93790" y="6256615"/>
            <a:ext cx="7556421" cy="9070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College :</a:t>
            </a:r>
            <a:r>
              <a:rPr lang="en-US" sz="22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SHRI SHANKARLAL SUNDARBAI SHASUN JAIN COLLEGE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364" y="2615684"/>
            <a:ext cx="4999553" cy="29997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1395" y="535305"/>
            <a:ext cx="5110639" cy="6387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Modelling Approach</a:t>
            </a:r>
            <a:endParaRPr lang="en-US" sz="40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95" y="1466017"/>
            <a:ext cx="973455" cy="155745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946791" y="1660684"/>
            <a:ext cx="2555319" cy="3193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Cleaning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1946791" y="2096810"/>
            <a:ext cx="6515814" cy="311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Removing duplicate entries and inconsistent data.</a:t>
            </a:r>
            <a:endParaRPr lang="en-US" sz="15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395" y="3023473"/>
            <a:ext cx="973455" cy="155745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946791" y="3218140"/>
            <a:ext cx="2555319" cy="3193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Transformation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1946791" y="3654266"/>
            <a:ext cx="6515814" cy="311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Converting data into a format suitable for analysis.</a:t>
            </a:r>
            <a:endParaRPr lang="en-US" sz="15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95" y="4580930"/>
            <a:ext cx="973455" cy="155745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946791" y="4775597"/>
            <a:ext cx="2555319" cy="3193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Analysis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1946791" y="5211723"/>
            <a:ext cx="6515814" cy="6229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Using Excel functions like COUNTIF, AVERAGE, and SUM to analyze data.</a:t>
            </a:r>
            <a:endParaRPr lang="en-US" sz="15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395" y="6138386"/>
            <a:ext cx="973455" cy="155745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46791" y="6333053"/>
            <a:ext cx="2555319" cy="3193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Visualization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1946791" y="6769179"/>
            <a:ext cx="6515814" cy="311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Creating charts and graphs to present insights visually.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4385"/>
            <a:ext cx="630971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Results and Discussion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92273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201132"/>
            <a:ext cx="3857863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Performance by Department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6709291"/>
            <a:ext cx="635127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Sales department consistently outperforms other departments.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1992273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201132"/>
            <a:ext cx="3250644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Performance Over Time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485221" y="6709291"/>
            <a:ext cx="63513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Overall employee performance has been steadily increasing over the past year.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88" y="2798445"/>
            <a:ext cx="4990624" cy="26325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80415" y="862727"/>
            <a:ext cx="5205293" cy="650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Conclusion</a:t>
            </a:r>
            <a:endParaRPr lang="en-US" sz="40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415" y="1810822"/>
            <a:ext cx="495657" cy="49565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80415" y="2504718"/>
            <a:ext cx="2755344" cy="3252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Improved Performance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6180415" y="2948940"/>
            <a:ext cx="7755969" cy="3173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analysis identified key areas for improvement, leading to better performance.</a:t>
            </a:r>
            <a:endParaRPr lang="en-US" sz="15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415" y="3861078"/>
            <a:ext cx="495657" cy="49565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180415" y="4554974"/>
            <a:ext cx="2683788" cy="3252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Data-Driven Decisions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6180415" y="4999196"/>
            <a:ext cx="7755969" cy="3173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insights generated from the analysis enabled data-driven decision-making.</a:t>
            </a:r>
            <a:endParaRPr lang="en-US" sz="15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415" y="5911334"/>
            <a:ext cx="495657" cy="49565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80415" y="6605230"/>
            <a:ext cx="3205877" cy="3252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Enhanced Communication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6180415" y="7049453"/>
            <a:ext cx="7755969" cy="3173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Visualizations effectively communicated insights to stakeholders.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343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Project Tittle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184523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317069" y="2548295"/>
            <a:ext cx="11996142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Employee Performance Analysis using Excel</a:t>
            </a:r>
            <a:endParaRPr lang="en-US" sz="4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727" y="3778687"/>
            <a:ext cx="2939534" cy="272188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712" y="3778687"/>
            <a:ext cx="2925961" cy="27218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6986707"/>
            <a:ext cx="4763333" cy="5954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endParaRPr lang="en-US" sz="3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9682" y="427673"/>
            <a:ext cx="4075033" cy="5093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AGENDA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10046970" y="1169789"/>
            <a:ext cx="22860" cy="6209228"/>
          </a:xfrm>
          <a:prstGeom prst="roundRect">
            <a:avLst>
              <a:gd name="adj" fmla="val 285224"/>
            </a:avLst>
          </a:prstGeom>
          <a:solidFill>
            <a:srgbClr val="B2D4E5"/>
          </a:solidFill>
        </p:spPr>
      </p:sp>
      <p:sp>
        <p:nvSpPr>
          <p:cNvPr id="5" name="Shape 2"/>
          <p:cNvSpPr/>
          <p:nvPr/>
        </p:nvSpPr>
        <p:spPr>
          <a:xfrm>
            <a:off x="9922609" y="1344335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029682" y="1324928"/>
            <a:ext cx="3718322" cy="310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b="1" dirty="0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Problem Statement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9922609" y="2120384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68796" y="2100977"/>
            <a:ext cx="3718322" cy="310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 dirty="0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Project Overview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9922609" y="2818924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029682" y="2799517"/>
            <a:ext cx="3718322" cy="310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b="1" dirty="0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End Users</a:t>
            </a:r>
          </a:p>
        </p:txBody>
      </p:sp>
      <p:sp>
        <p:nvSpPr>
          <p:cNvPr id="11" name="Shape 8"/>
          <p:cNvSpPr/>
          <p:nvPr/>
        </p:nvSpPr>
        <p:spPr>
          <a:xfrm>
            <a:off x="9922609" y="3517463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68796" y="3498056"/>
            <a:ext cx="3718322" cy="310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 dirty="0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Our Solution and Proposition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9922609" y="4216003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029682" y="4196596"/>
            <a:ext cx="3718322" cy="310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b="1" dirty="0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Dataset Description</a:t>
            </a:r>
          </a:p>
        </p:txBody>
      </p:sp>
      <p:sp>
        <p:nvSpPr>
          <p:cNvPr id="15" name="Shape 12"/>
          <p:cNvSpPr/>
          <p:nvPr/>
        </p:nvSpPr>
        <p:spPr>
          <a:xfrm>
            <a:off x="9922609" y="4914543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0368796" y="4895136"/>
            <a:ext cx="3718322" cy="310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 dirty="0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Modelling Approach</a:t>
            </a:r>
            <a:endParaRPr lang="en-US" dirty="0"/>
          </a:p>
        </p:txBody>
      </p:sp>
      <p:sp>
        <p:nvSpPr>
          <p:cNvPr id="17" name="Shape 14"/>
          <p:cNvSpPr/>
          <p:nvPr/>
        </p:nvSpPr>
        <p:spPr>
          <a:xfrm>
            <a:off x="9922609" y="5613083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029682" y="5593675"/>
            <a:ext cx="3718322" cy="310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b="1" dirty="0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Results and Discussion</a:t>
            </a:r>
          </a:p>
        </p:txBody>
      </p:sp>
      <p:sp>
        <p:nvSpPr>
          <p:cNvPr id="19" name="Shape 16"/>
          <p:cNvSpPr/>
          <p:nvPr/>
        </p:nvSpPr>
        <p:spPr>
          <a:xfrm>
            <a:off x="9922609" y="6311622"/>
            <a:ext cx="271582" cy="271582"/>
          </a:xfrm>
          <a:prstGeom prst="roundRect">
            <a:avLst>
              <a:gd name="adj" fmla="val 240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10368796" y="6292215"/>
            <a:ext cx="3718322" cy="310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 dirty="0">
                <a:solidFill>
                  <a:srgbClr val="204C8E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Conclusion</a:t>
            </a: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6029682" y="7553563"/>
            <a:ext cx="8057436" cy="2483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6288" y="2569488"/>
            <a:ext cx="3090624" cy="30906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539121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Problem Statement</a:t>
            </a:r>
            <a:endParaRPr lang="en-US" sz="4650" dirty="0"/>
          </a:p>
        </p:txBody>
      </p:sp>
      <p:sp>
        <p:nvSpPr>
          <p:cNvPr id="5" name="Shape 1"/>
          <p:cNvSpPr/>
          <p:nvPr/>
        </p:nvSpPr>
        <p:spPr>
          <a:xfrm>
            <a:off x="793790" y="28786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72503" y="2955131"/>
            <a:ext cx="152876" cy="3573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1530906" y="287869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Lack of Insights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1530906" y="3386852"/>
            <a:ext cx="38421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Organizations often struggle to gain actionable insights from employee performance data.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9867" y="28786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753695" y="2955131"/>
            <a:ext cx="202525" cy="3573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6336983" y="287869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Manual Analysis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6336983" y="3386852"/>
            <a:ext cx="38421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Traditional methods of analyzing performance data are often manual and time-consuming.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9575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47857" y="5033963"/>
            <a:ext cx="202168" cy="3573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1"/>
          <p:cNvSpPr/>
          <p:nvPr/>
        </p:nvSpPr>
        <p:spPr>
          <a:xfrm>
            <a:off x="1530906" y="4957524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Silos</a:t>
            </a:r>
            <a:endParaRPr lang="en-US" sz="2300" dirty="0"/>
          </a:p>
        </p:txBody>
      </p:sp>
      <p:sp>
        <p:nvSpPr>
          <p:cNvPr id="16" name="Text 12"/>
          <p:cNvSpPr/>
          <p:nvPr/>
        </p:nvSpPr>
        <p:spPr>
          <a:xfrm>
            <a:off x="1530906" y="5465683"/>
            <a:ext cx="86481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Centralizing data unlocks insights to improve decisions, especially for employee performance.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1530906" y="6327577"/>
            <a:ext cx="86481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Streamlining consolidation enables more effective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45" y="1844278"/>
            <a:ext cx="4989909" cy="45409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81368" y="705922"/>
            <a:ext cx="5212675" cy="6515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Project Overview</a:t>
            </a:r>
            <a:endParaRPr lang="en-US" sz="4100" dirty="0"/>
          </a:p>
        </p:txBody>
      </p:sp>
      <p:sp>
        <p:nvSpPr>
          <p:cNvPr id="5" name="Shape 1"/>
          <p:cNvSpPr/>
          <p:nvPr/>
        </p:nvSpPr>
        <p:spPr>
          <a:xfrm>
            <a:off x="6467713" y="1655207"/>
            <a:ext cx="22860" cy="5868472"/>
          </a:xfrm>
          <a:prstGeom prst="roundRect">
            <a:avLst>
              <a:gd name="adj" fmla="val 364843"/>
            </a:avLst>
          </a:prstGeom>
          <a:solidFill>
            <a:srgbClr val="B2D4E5"/>
          </a:solidFill>
        </p:spPr>
      </p:sp>
      <p:sp>
        <p:nvSpPr>
          <p:cNvPr id="6" name="Shape 2"/>
          <p:cNvSpPr/>
          <p:nvPr/>
        </p:nvSpPr>
        <p:spPr>
          <a:xfrm>
            <a:off x="6679644" y="2090499"/>
            <a:ext cx="694968" cy="22860"/>
          </a:xfrm>
          <a:prstGeom prst="roundRect">
            <a:avLst>
              <a:gd name="adj" fmla="val 364843"/>
            </a:avLst>
          </a:prstGeom>
          <a:solidFill>
            <a:srgbClr val="B2D4E5"/>
          </a:solidFill>
        </p:spPr>
      </p:sp>
      <p:sp>
        <p:nvSpPr>
          <p:cNvPr id="7" name="Shape 3"/>
          <p:cNvSpPr/>
          <p:nvPr/>
        </p:nvSpPr>
        <p:spPr>
          <a:xfrm>
            <a:off x="6255782" y="1878568"/>
            <a:ext cx="446723" cy="446723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12230" y="1945481"/>
            <a:ext cx="133826" cy="3127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5"/>
          <p:cNvSpPr/>
          <p:nvPr/>
        </p:nvSpPr>
        <p:spPr>
          <a:xfrm>
            <a:off x="7571303" y="1853684"/>
            <a:ext cx="2606278" cy="3257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Collection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7571303" y="2298502"/>
            <a:ext cx="6364129" cy="3176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Gathering performance data from various sources.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6679644" y="3448407"/>
            <a:ext cx="694968" cy="22860"/>
          </a:xfrm>
          <a:prstGeom prst="roundRect">
            <a:avLst>
              <a:gd name="adj" fmla="val 364843"/>
            </a:avLst>
          </a:prstGeom>
          <a:solidFill>
            <a:srgbClr val="B2D4E5"/>
          </a:solidFill>
        </p:spPr>
      </p:sp>
      <p:sp>
        <p:nvSpPr>
          <p:cNvPr id="12" name="Shape 8"/>
          <p:cNvSpPr/>
          <p:nvPr/>
        </p:nvSpPr>
        <p:spPr>
          <a:xfrm>
            <a:off x="6255782" y="3236476"/>
            <a:ext cx="446723" cy="446723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390442" y="3303389"/>
            <a:ext cx="177284" cy="3127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0"/>
          <p:cNvSpPr/>
          <p:nvPr/>
        </p:nvSpPr>
        <p:spPr>
          <a:xfrm>
            <a:off x="7571303" y="3211592"/>
            <a:ext cx="2606278" cy="3257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Cleaning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7571303" y="3656409"/>
            <a:ext cx="6364129" cy="3176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Preparing data for analysis by removing errors and inconsistencies.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6679644" y="4806315"/>
            <a:ext cx="694968" cy="22860"/>
          </a:xfrm>
          <a:prstGeom prst="roundRect">
            <a:avLst>
              <a:gd name="adj" fmla="val 364843"/>
            </a:avLst>
          </a:prstGeom>
          <a:solidFill>
            <a:srgbClr val="B2D4E5"/>
          </a:solidFill>
        </p:spPr>
      </p:sp>
      <p:sp>
        <p:nvSpPr>
          <p:cNvPr id="17" name="Shape 13"/>
          <p:cNvSpPr/>
          <p:nvPr/>
        </p:nvSpPr>
        <p:spPr>
          <a:xfrm>
            <a:off x="6255782" y="4594384"/>
            <a:ext cx="446723" cy="446723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390561" y="4661297"/>
            <a:ext cx="177046" cy="3127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5"/>
          <p:cNvSpPr/>
          <p:nvPr/>
        </p:nvSpPr>
        <p:spPr>
          <a:xfrm>
            <a:off x="7571303" y="4569500"/>
            <a:ext cx="2606278" cy="3257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Analysis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7571303" y="5014317"/>
            <a:ext cx="6364129" cy="635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Using Excel functions and tools to analyze data trends and patterns.</a:t>
            </a:r>
            <a:endParaRPr lang="en-US" sz="1550" dirty="0"/>
          </a:p>
        </p:txBody>
      </p:sp>
      <p:sp>
        <p:nvSpPr>
          <p:cNvPr id="21" name="Shape 17"/>
          <p:cNvSpPr/>
          <p:nvPr/>
        </p:nvSpPr>
        <p:spPr>
          <a:xfrm>
            <a:off x="6679644" y="6481882"/>
            <a:ext cx="694968" cy="22860"/>
          </a:xfrm>
          <a:prstGeom prst="roundRect">
            <a:avLst>
              <a:gd name="adj" fmla="val 364843"/>
            </a:avLst>
          </a:prstGeom>
          <a:solidFill>
            <a:srgbClr val="B2D4E5"/>
          </a:solidFill>
        </p:spPr>
      </p:sp>
      <p:sp>
        <p:nvSpPr>
          <p:cNvPr id="22" name="Shape 18"/>
          <p:cNvSpPr/>
          <p:nvPr/>
        </p:nvSpPr>
        <p:spPr>
          <a:xfrm>
            <a:off x="6255782" y="6269950"/>
            <a:ext cx="446723" cy="446723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6394847" y="6336863"/>
            <a:ext cx="168593" cy="3127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450" dirty="0"/>
          </a:p>
        </p:txBody>
      </p:sp>
      <p:sp>
        <p:nvSpPr>
          <p:cNvPr id="24" name="Text 20"/>
          <p:cNvSpPr/>
          <p:nvPr/>
        </p:nvSpPr>
        <p:spPr>
          <a:xfrm>
            <a:off x="7571303" y="6245066"/>
            <a:ext cx="2606278" cy="3257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Report Generation</a:t>
            </a:r>
            <a:endParaRPr lang="en-US" sz="2050" dirty="0"/>
          </a:p>
        </p:txBody>
      </p:sp>
      <p:sp>
        <p:nvSpPr>
          <p:cNvPr id="25" name="Text 21"/>
          <p:cNvSpPr/>
          <p:nvPr/>
        </p:nvSpPr>
        <p:spPr>
          <a:xfrm>
            <a:off x="7571303" y="6689884"/>
            <a:ext cx="6364129" cy="635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Creating reports and visualizations to communicate insights to stakeholders.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5608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End Users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5349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00243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253496"/>
            <a:ext cx="4120872" cy="25468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54704" y="4800362"/>
            <a:ext cx="41208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253496"/>
            <a:ext cx="4120753" cy="2546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5738" y="4800243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93790" y="5282327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HR Department</a:t>
            </a:r>
            <a:endParaRPr lang="en-US" sz="2300" dirty="0"/>
          </a:p>
        </p:txBody>
      </p:sp>
      <p:sp>
        <p:nvSpPr>
          <p:cNvPr id="10" name="Text 5"/>
          <p:cNvSpPr/>
          <p:nvPr/>
        </p:nvSpPr>
        <p:spPr>
          <a:xfrm>
            <a:off x="793790" y="5881211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For understanding employee performance trends and identifying areas for improvement.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332928" y="5282327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Managers</a:t>
            </a:r>
            <a:endParaRPr lang="en-US" sz="2300" dirty="0"/>
          </a:p>
        </p:txBody>
      </p:sp>
      <p:sp>
        <p:nvSpPr>
          <p:cNvPr id="12" name="Text 7"/>
          <p:cNvSpPr/>
          <p:nvPr/>
        </p:nvSpPr>
        <p:spPr>
          <a:xfrm>
            <a:off x="5332928" y="5881211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For making data-driven decisions about employee development and performance management.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9872067" y="5282327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Employees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9872067" y="5881211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For gaining insights into their own performance and identifying areas for growth.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7" y="2444234"/>
            <a:ext cx="4919186" cy="334101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202769"/>
            <a:ext cx="7556421" cy="14885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Our Solution and its value Proposition</a:t>
            </a:r>
            <a:endParaRPr lang="en-US" sz="4650" dirty="0"/>
          </a:p>
        </p:txBody>
      </p:sp>
      <p:sp>
        <p:nvSpPr>
          <p:cNvPr id="5" name="Shape 1"/>
          <p:cNvSpPr/>
          <p:nvPr/>
        </p:nvSpPr>
        <p:spPr>
          <a:xfrm>
            <a:off x="6280190" y="3031450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514624" y="3265884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Excel-Based Solution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6514624" y="3774043"/>
            <a:ext cx="319599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Leveraging the power of Microsoft Excel for analyzing employee performance data.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031450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406301" y="3265884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Visualization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10406301" y="3774043"/>
            <a:ext cx="319599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Creating charts, graphs, and dashboards to communicate insights effectively.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5323999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514624" y="555843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Actionable Insights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6514624" y="6066592"/>
            <a:ext cx="70875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Providing insights that can be used to improve employee performance and productivity.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1944053"/>
            <a:ext cx="4919305" cy="43413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5623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Dataset Description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260044"/>
            <a:ext cx="7556421" cy="4793933"/>
          </a:xfrm>
          <a:prstGeom prst="roundRect">
            <a:avLst>
              <a:gd name="adj" fmla="val 19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267664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6514981" y="2411373"/>
            <a:ext cx="105072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Employee ID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026956" y="2411373"/>
            <a:ext cx="104691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Employee Name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535120" y="2411373"/>
            <a:ext cx="104691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Department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043285" y="2411373"/>
            <a:ext cx="104691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Performance Rating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2551450" y="2411373"/>
            <a:ext cx="105072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Years of Experience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3643789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6514981" y="3787497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1234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026956" y="3787497"/>
            <a:ext cx="104691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John Smith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535120" y="3787497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Sales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1043285" y="3787497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Excellent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2551450" y="3787497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5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4657011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8" name="Text 15"/>
          <p:cNvSpPr/>
          <p:nvPr/>
        </p:nvSpPr>
        <p:spPr>
          <a:xfrm>
            <a:off x="6514981" y="4800719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5678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026956" y="4800719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Jane Doe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535120" y="4800719"/>
            <a:ext cx="104691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Marketing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11043285" y="4800719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Good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12551450" y="4800719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3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6287810" y="5670233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4" name="Text 21"/>
          <p:cNvSpPr/>
          <p:nvPr/>
        </p:nvSpPr>
        <p:spPr>
          <a:xfrm>
            <a:off x="6514981" y="5813941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9012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8026956" y="5813941"/>
            <a:ext cx="104691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David Lee</a:t>
            </a:r>
            <a:endParaRPr lang="en-US" sz="1750" dirty="0"/>
          </a:p>
        </p:txBody>
      </p:sp>
      <p:sp>
        <p:nvSpPr>
          <p:cNvPr id="26" name="Text 23"/>
          <p:cNvSpPr/>
          <p:nvPr/>
        </p:nvSpPr>
        <p:spPr>
          <a:xfrm>
            <a:off x="9535120" y="5813941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Finance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11043285" y="5813941"/>
            <a:ext cx="104691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Needs Improvement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12551450" y="5813941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1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34345"/>
            <a:ext cx="6941939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The WOW in our solution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53223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Our solution is a product of advanced excel solutions alonf with imformative and impactful charts.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2850</Words>
  <Application>Microsoft Office PowerPoint</Application>
  <PresentationFormat>Custom</PresentationFormat>
  <Paragraphs>196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ishakataria790@gmail.com</cp:lastModifiedBy>
  <cp:revision>4</cp:revision>
  <dcterms:created xsi:type="dcterms:W3CDTF">2024-08-31T06:15:00Z</dcterms:created>
  <dcterms:modified xsi:type="dcterms:W3CDTF">2024-09-02T16:58:13Z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26EB04B76CA447349A588D360F2A0DF2_12</vt:lpwstr>
  </property>
  <property fmtid="{D5CDD505-2E9C-101B-9397-08002B2CF9AE}" pid="3" name="KSOProductBuildVer">
    <vt:lpwstr>1033-12.2.0.17562</vt:lpwstr>
  </property>
</Properties>
</file>